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76" autoAdjust="0"/>
  </p:normalViewPr>
  <p:slideViewPr>
    <p:cSldViewPr snapToGrid="0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44C6-EA88-48BE-A9B1-BC0BDB52EB28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7D478-D1E2-4CFF-AA29-DDC60A93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D478-D1E2-4CFF-AA29-DDC60A93A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D478-D1E2-4CFF-AA29-DDC60A93A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D478-D1E2-4CFF-AA29-DDC60A93A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8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7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3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5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1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3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3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9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3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1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ABD793-B0BF-4046-B1D3-0D08B3EF24A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0C46E2-ABC4-493C-869E-4E100684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Вежбање духа и тела за време ванредног стања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Часови физичког и здравственог васпитања</a:t>
            </a:r>
          </a:p>
          <a:p>
            <a:r>
              <a:rPr lang="sr-Cyrl-RS" dirty="0" smtClean="0"/>
              <a:t>Паланачка гимназија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Пројектна настава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Почела је настава на даљину.</a:t>
            </a:r>
          </a:p>
          <a:p>
            <a:r>
              <a:rPr lang="sr-Cyrl-RS" dirty="0" smtClean="0"/>
              <a:t>Како физичко и здравствено васпитање може бити реализовано на даљину?</a:t>
            </a:r>
          </a:p>
          <a:p>
            <a:r>
              <a:rPr lang="sr-Cyrl-RS" dirty="0" smtClean="0"/>
              <a:t>Пратим часове физичког васпитања на РТС-у и схватам да морам да преузмем иницијативу:“ Вежбање духа и тела на наш начин“.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Узимам пиштаљку и наша утакмица почиње.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6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Историја спорта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51630"/>
            <a:ext cx="9601196" cy="3924238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По </a:t>
            </a:r>
            <a:r>
              <a:rPr lang="sr-Cyrl-RS" dirty="0" smtClean="0"/>
              <a:t>плану </a:t>
            </a:r>
            <a:r>
              <a:rPr lang="sr-Cyrl-RS" dirty="0" smtClean="0"/>
              <a:t>и програму наставе физичког и здравственог васпитања за период март, април и мај  предвиђен </a:t>
            </a:r>
            <a:r>
              <a:rPr lang="sr-Cyrl-RS" dirty="0" smtClean="0"/>
              <a:t>је </a:t>
            </a:r>
            <a:r>
              <a:rPr lang="sr-Cyrl-RS" dirty="0" smtClean="0"/>
              <a:t>спорт (рукомет, кошарка, одбојка и фудбал) кренули смо од настанка тих спортова </a:t>
            </a:r>
            <a:r>
              <a:rPr lang="sr-Cyrl-RS" dirty="0" smtClean="0"/>
              <a:t> </a:t>
            </a:r>
            <a:r>
              <a:rPr lang="sr-Cyrl-RS" dirty="0" smtClean="0"/>
              <a:t>презентацијама у ПП. Ученицима је већ познат рад у овом формату тако да су са лакоћом </a:t>
            </a:r>
            <a:r>
              <a:rPr lang="sr-Cyrl-RS" dirty="0" smtClean="0"/>
              <a:t>урадили</a:t>
            </a:r>
            <a:r>
              <a:rPr lang="sr-Cyrl-RS" dirty="0" smtClean="0"/>
              <a:t> </a:t>
            </a:r>
            <a:r>
              <a:rPr lang="sr-Cyrl-RS" dirty="0" smtClean="0"/>
              <a:t>овај задатак</a:t>
            </a:r>
            <a:r>
              <a:rPr lang="sr-Cyrl-RS" dirty="0" smtClean="0"/>
              <a:t>. Заиста сам одличне радове имала прилике да видим.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90" y="4498139"/>
            <a:ext cx="2906974" cy="163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23" y="4355529"/>
            <a:ext cx="3280013" cy="164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962" r="11777"/>
          <a:stretch/>
        </p:blipFill>
        <p:spPr>
          <a:xfrm>
            <a:off x="1295399" y="4147190"/>
            <a:ext cx="3534770" cy="15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Тик Ток изазов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Вежбање поред екрана ни мени није занимљиво тако да сам пратила њихова интересовања и желела да вежбају, да су физички активни, да се забаве, да укључе укућане и да их на неки начин преко вибер групе стално држим на окупу. Да одржимо здрав дух. Мислим да сам у томе и успела. </a:t>
            </a:r>
            <a:r>
              <a:rPr lang="sr-Cyrl-RS" dirty="0" smtClean="0"/>
              <a:t>Бројне </a:t>
            </a:r>
            <a:r>
              <a:rPr lang="sr-Cyrl-RS" dirty="0" smtClean="0"/>
              <a:t>коментаре ученика сам добила да су се дивно забавили са сестром или братом, а уз то и вежбали.</a:t>
            </a:r>
          </a:p>
          <a:p>
            <a:r>
              <a:rPr lang="sr-Cyrl-RS" dirty="0" smtClean="0"/>
              <a:t>Заиста су сви чак и по више пута слали своје снимке.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5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Техника кошарке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6807"/>
            <a:ext cx="9601196" cy="3318936"/>
          </a:xfrm>
        </p:spPr>
        <p:txBody>
          <a:bodyPr/>
          <a:lstStyle/>
          <a:p>
            <a:r>
              <a:rPr lang="sr-Cyrl-RS" dirty="0" smtClean="0"/>
              <a:t>Следећи сегмент је приказивао један од основних елемената кошарке.</a:t>
            </a:r>
          </a:p>
          <a:p>
            <a:r>
              <a:rPr lang="sr-Cyrl-RS" dirty="0" smtClean="0"/>
              <a:t>Са лоптом, без лопте, уз помоћ различитих замотуљака ученици су изводили једну од техника.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-1313" r="-1595" b="51872"/>
          <a:stretch/>
        </p:blipFill>
        <p:spPr>
          <a:xfrm>
            <a:off x="4612432" y="646080"/>
            <a:ext cx="1804993" cy="176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32" y="3365041"/>
            <a:ext cx="2961565" cy="2715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r="32620" b="53632"/>
          <a:stretch/>
        </p:blipFill>
        <p:spPr>
          <a:xfrm>
            <a:off x="863140" y="764028"/>
            <a:ext cx="1406855" cy="1642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2" r="62778"/>
          <a:stretch/>
        </p:blipFill>
        <p:spPr>
          <a:xfrm>
            <a:off x="2826326" y="770842"/>
            <a:ext cx="1357091" cy="16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Вежбање у кућним условима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Поново се враћамо вежбању и сада су ученици имали задатак да покажу како они вежбају у свом дому.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5" b="52293"/>
          <a:stretch/>
        </p:blipFill>
        <p:spPr>
          <a:xfrm>
            <a:off x="8407021" y="3370997"/>
            <a:ext cx="2825086" cy="2504871"/>
          </a:xfrm>
          <a:prstGeom prst="round2Diag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3" t="53732"/>
          <a:stretch/>
        </p:blipFill>
        <p:spPr>
          <a:xfrm>
            <a:off x="1353975" y="764771"/>
            <a:ext cx="2752512" cy="152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95" y="3559402"/>
            <a:ext cx="4123018" cy="21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Правила кошарке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Много је времена прошло. Поштовали смо социјалну дистанцу и сада је прави тренутак да се удружимо на новом задатку.</a:t>
            </a:r>
          </a:p>
          <a:p>
            <a:r>
              <a:rPr lang="sr-Cyrl-RS" dirty="0" smtClean="0"/>
              <a:t>Свако је имао задатак да у улози коментатора исприча нешто о основним правилима кошарке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Ученици су радили у групама.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37" t="17680" r="35500" b="18046"/>
          <a:stretch/>
        </p:blipFill>
        <p:spPr>
          <a:xfrm>
            <a:off x="947650" y="692418"/>
            <a:ext cx="2726575" cy="1593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18" t="13073" r="42727" b="22896"/>
          <a:stretch/>
        </p:blipFill>
        <p:spPr>
          <a:xfrm>
            <a:off x="7703125" y="3989734"/>
            <a:ext cx="2820788" cy="18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 крају ванредног стања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Ученици су постали физички писмени. </a:t>
            </a:r>
            <a:r>
              <a:rPr lang="sr-Cyrl-RS" dirty="0" smtClean="0"/>
              <a:t>Научили су, забавили су се, а уз то и добили њима тако битне оцене.</a:t>
            </a:r>
          </a:p>
          <a:p>
            <a:r>
              <a:rPr lang="sr-Cyrl-RS" dirty="0" smtClean="0"/>
              <a:t>Ванредно стање је иза нас, сачували смо здравље, позитиван дух , а и научили смо пуно тога. Како они од мене тако и ја од њих.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30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379</Words>
  <Application>Microsoft Office PowerPoint</Application>
  <PresentationFormat>Widescreen</PresentationFormat>
  <Paragraphs>28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Вежбање духа и тела за време ванредног стања</vt:lpstr>
      <vt:lpstr>Пројектна настава</vt:lpstr>
      <vt:lpstr>Историја спорта</vt:lpstr>
      <vt:lpstr>Тик Ток изазов</vt:lpstr>
      <vt:lpstr>Техника кошарке</vt:lpstr>
      <vt:lpstr>Вежбање у кућним условима</vt:lpstr>
      <vt:lpstr>Правила кошарке</vt:lpstr>
      <vt:lpstr>На крају ванредног стања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Вежбање духа и тела за време ванредног стања</dc:title>
  <dc:creator>Jasmina</dc:creator>
  <cp:lastModifiedBy>Jasmina</cp:lastModifiedBy>
  <cp:revision>8</cp:revision>
  <dcterms:created xsi:type="dcterms:W3CDTF">2020-05-30T18:09:34Z</dcterms:created>
  <dcterms:modified xsi:type="dcterms:W3CDTF">2020-05-30T19:53:01Z</dcterms:modified>
</cp:coreProperties>
</file>